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51" r:id="rId2"/>
    <p:sldId id="352" r:id="rId3"/>
    <p:sldId id="353" r:id="rId4"/>
    <p:sldId id="354" r:id="rId5"/>
    <p:sldId id="355" r:id="rId6"/>
    <p:sldId id="356" r:id="rId7"/>
    <p:sldId id="357" r:id="rId8"/>
    <p:sldId id="358" r:id="rId9"/>
    <p:sldId id="359" r:id="rId10"/>
    <p:sldId id="360" r:id="rId11"/>
    <p:sldId id="361" r:id="rId12"/>
    <p:sldId id="362" r:id="rId13"/>
    <p:sldId id="363" r:id="rId14"/>
    <p:sldId id="364" r:id="rId15"/>
    <p:sldId id="365" r:id="rId16"/>
    <p:sldId id="366" r:id="rId17"/>
    <p:sldId id="367" r:id="rId18"/>
    <p:sldId id="368" r:id="rId19"/>
    <p:sldId id="369" r:id="rId20"/>
    <p:sldId id="370" r:id="rId21"/>
    <p:sldId id="371" r:id="rId22"/>
    <p:sldId id="372" r:id="rId23"/>
    <p:sldId id="373" r:id="rId24"/>
    <p:sldId id="374" r:id="rId25"/>
    <p:sldId id="375" r:id="rId26"/>
    <p:sldId id="376" r:id="rId27"/>
    <p:sldId id="377" r:id="rId28"/>
    <p:sldId id="378" r:id="rId29"/>
    <p:sldId id="379" r:id="rId30"/>
    <p:sldId id="380" r:id="rId31"/>
    <p:sldId id="381" r:id="rId32"/>
    <p:sldId id="382" r:id="rId33"/>
    <p:sldId id="383" r:id="rId34"/>
    <p:sldId id="384" r:id="rId35"/>
    <p:sldId id="385" r:id="rId36"/>
    <p:sldId id="386" r:id="rId37"/>
    <p:sldId id="387" r:id="rId38"/>
    <p:sldId id="388" r:id="rId39"/>
    <p:sldId id="389" r:id="rId40"/>
    <p:sldId id="390" r:id="rId41"/>
    <p:sldId id="391" r:id="rId42"/>
    <p:sldId id="392" r:id="rId43"/>
    <p:sldId id="393" r:id="rId44"/>
    <p:sldId id="394" r:id="rId45"/>
    <p:sldId id="395" r:id="rId46"/>
    <p:sldId id="396" r:id="rId47"/>
    <p:sldId id="397" r:id="rId48"/>
    <p:sldId id="398" r:id="rId49"/>
    <p:sldId id="399" r:id="rId50"/>
    <p:sldId id="400" r:id="rId51"/>
    <p:sldId id="401" r:id="rId52"/>
    <p:sldId id="402" r:id="rId53"/>
    <p:sldId id="403" r:id="rId5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821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C9DC8B-7AD8-F785-134D-B1764A4699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14A0C1-6F24-F786-F30C-9DE8A6E8BD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0C2CF1-89C4-B914-BA0D-2AC2181D8A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C8955D-F1BA-4A19-9935-EE962BAFF7D9}" type="datetimeFigureOut">
              <a:rPr lang="en-US" smtClean="0"/>
              <a:t>8/31/2025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909605-29C0-CE03-6384-6B4F5563F5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0CD92F-DB1A-1F8A-30A0-DCBAAC8EF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9C9505-2ACE-40CD-A014-4EB88415F1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71364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3BA66-EC4D-D761-1C16-6B46B9AEA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4B1AA6-334F-7B07-91DC-E59AF9DE12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491BA1-E0EE-739E-CDA0-5655728839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C8955D-F1BA-4A19-9935-EE962BAFF7D9}" type="datetimeFigureOut">
              <a:rPr lang="en-US" smtClean="0"/>
              <a:t>8/31/2025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CC5F51-06CD-3870-8C99-5A9B5B6D5B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60DB55-E67A-417C-2713-FC480B578C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9C9505-2ACE-40CD-A014-4EB88415F1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818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3F4ACFA-4419-D724-B055-5AAB43401CE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35C70C-07BE-C282-F8A6-89E2C28CB5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E10DAB-7A0C-74C2-031F-6B7CB44FA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C8955D-F1BA-4A19-9935-EE962BAFF7D9}" type="datetimeFigureOut">
              <a:rPr lang="en-US" smtClean="0"/>
              <a:t>8/31/2025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7CBD70-8AD1-4B3D-9D44-BE2B12DCC4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B015C3-EDD2-AF46-AEF2-2224C6F39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9C9505-2ACE-40CD-A014-4EB88415F1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7542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3A26D-12BB-1424-EBAB-AFB32558D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EAA39C-3084-A3C5-F0B4-0140AE3FEA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300B5B-7E62-2721-5949-2F6448AC80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C8955D-F1BA-4A19-9935-EE962BAFF7D9}" type="datetimeFigureOut">
              <a:rPr lang="en-US" smtClean="0"/>
              <a:t>8/31/2025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5F7231-5BC7-106B-D7DA-79AD4B92D5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A0C53A-9AF4-00F9-A8B2-1DAEE4862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9C9505-2ACE-40CD-A014-4EB88415F1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2053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439B8-9F1C-8DC4-7636-DB09DF420B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5A27F8-2E1A-B17D-6D5B-9B004630A3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A8E09A-86DB-6CDF-CAA0-A894965A22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C8955D-F1BA-4A19-9935-EE962BAFF7D9}" type="datetimeFigureOut">
              <a:rPr lang="en-US" smtClean="0"/>
              <a:t>8/31/2025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0B3BA9-9AB3-24BA-BB1E-2283F49C0A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B5AC88-1E3B-DB5F-0EF0-78B2225B8A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9C9505-2ACE-40CD-A014-4EB88415F1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2904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64CDD3-1F38-DC82-DF5C-D9F9BF71F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0320D7-295F-EEBE-ACFA-6BBC98A0CF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AE94B7-585A-CDCF-DA80-6DC364DD4A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CFFB0D-5DE8-69BF-15E9-C1FF33F8E1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C8955D-F1BA-4A19-9935-EE962BAFF7D9}" type="datetimeFigureOut">
              <a:rPr lang="en-US" smtClean="0"/>
              <a:t>8/31/2025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D0C897-1A17-42B7-809B-300F6269F1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4B7F99-B671-9CF6-7C17-2463D945E3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9C9505-2ACE-40CD-A014-4EB88415F1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8967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C83102-B210-5723-D4CC-F1A7381436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4CECE5-83CB-8A08-567E-B6803DEF4A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CCBF9A-BE8F-1430-9661-FDDE3E74F4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41333B7-6419-A5E9-D7D6-AFB412389B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7E564C-7F83-56E6-BEA3-1EC3E144F74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5208583-9C61-00EF-073F-7D2D26541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C8955D-F1BA-4A19-9935-EE962BAFF7D9}" type="datetimeFigureOut">
              <a:rPr lang="en-US" smtClean="0"/>
              <a:t>8/31/2025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02E7FA9-8AC3-E491-12A5-225615A580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1F0162F-092A-6674-3C52-16591E5F3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9C9505-2ACE-40CD-A014-4EB88415F1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7830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EF530E-A84C-243C-D0D8-AE06C98438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EE0D1D-9E26-247D-0EA1-7A3BCB4CD5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C8955D-F1BA-4A19-9935-EE962BAFF7D9}" type="datetimeFigureOut">
              <a:rPr lang="en-US" smtClean="0"/>
              <a:t>8/31/2025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40EC4F-0FBD-F27F-9FA6-75BF49904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6808AE-88CC-60BE-3CFE-E32C31559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9C9505-2ACE-40CD-A014-4EB88415F1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4956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364D19-195D-3B34-1A38-A75A1AE70E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C8955D-F1BA-4A19-9935-EE962BAFF7D9}" type="datetimeFigureOut">
              <a:rPr lang="en-US" smtClean="0"/>
              <a:t>8/31/2025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8730C88-F849-0C67-CBA3-024189E140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163BFB-798F-8251-7C39-E19AA2C72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9C9505-2ACE-40CD-A014-4EB88415F1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25951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DEA165-168D-68BE-0FB8-06D5CC439F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AB90C7-DE09-5F67-F894-B5FF5114CB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B84DD0-BD6C-F3C9-EEB7-91CFF3B0A7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AEB067-6F3E-2D74-2D9F-4077BF806B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C8955D-F1BA-4A19-9935-EE962BAFF7D9}" type="datetimeFigureOut">
              <a:rPr lang="en-US" smtClean="0"/>
              <a:t>8/31/2025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E7DF5C-1B4C-2201-D7B5-B1AF27CD77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DDF1D3-53B9-4FA5-E924-869422FB2C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9C9505-2ACE-40CD-A014-4EB88415F1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25858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72829-C349-AFBA-96F7-D19428B896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2B6EC9-7522-0AF1-9590-EF1E9CCB7AB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45408B-B41D-4959-D225-C1312EBE3C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304D54-4045-E768-CB9A-55F70BB3CA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C8955D-F1BA-4A19-9935-EE962BAFF7D9}" type="datetimeFigureOut">
              <a:rPr lang="en-US" smtClean="0"/>
              <a:t>8/31/2025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618665-54E4-3E01-0E05-17707915F5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635ACD-A2F3-1B4E-B5D2-42E1AA0B6A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9C9505-2ACE-40CD-A014-4EB88415F1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3256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31DB718-8D87-A0BC-F95B-E6AA4B7BCA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0A1291-6C97-9A2B-3040-F6339CA0D6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2BA0ED-F56B-502E-F50C-D9A4E6C0BB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1C8955D-F1BA-4A19-9935-EE962BAFF7D9}" type="datetimeFigureOut">
              <a:rPr lang="en-US" smtClean="0"/>
              <a:t>8/31/2025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EF3F91-70A1-AF10-4637-FCB109DAAD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14725C-8587-DB51-F53A-654C5E6337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C9C9505-2ACE-40CD-A014-4EB88415F1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2411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A73BD6-686B-72ED-EF0E-DD66C1899C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ECEADEC-E662-551D-260F-13AA93A9BC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0150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BCE37C-7220-5777-82DE-3A16FD9FEA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E8838F-E825-D146-1047-59AEFAB7A2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3618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87EE6A-E88D-8A64-5405-4DBF8B164B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B14DF62-BD10-B601-7BF3-25B07E8D06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8947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F3F0E5-44BA-C800-F77E-C306CF2FCF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022D0E1-D58B-5CC7-A94A-60600A2B17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1570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D4B286-D322-D22E-EDF7-1F4141360C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3C11E31-801E-675D-99FE-2B14656B52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107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32F8BC-8408-E529-E44F-47880605E2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81FE397-96B8-387C-C0A9-511940EFCF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3124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D78E1D-D78D-2A32-1EBD-70BC3BAF6F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C4280A0-A471-31DB-0BC9-D4FBB8F27D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4043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067D7B-1D9B-AF9A-0B52-8B655B95E8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97D8053-2662-9ED4-D080-6E3A1F577E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9949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D156D3-011A-F1DA-9190-C50C81F875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19E0250-FAF2-B39E-A4F3-BB7E8E3523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9641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05DD4F-AD5C-2735-792B-B0CD140B87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7A15EB7-6514-735B-949E-324CCB518E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9941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EE0EB1-5BB2-D837-A924-FF461BD1FF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22ABBA1-5C9A-754B-288E-352262A37B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5182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1C87FE-46DD-3833-A221-434B0A863F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82B727A-9AE9-43E9-FFD2-4ED245241D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8631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EA30BB-FF93-FD13-9418-6D8A4CB01D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2B77D93-449C-81ED-457C-4503810300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5909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8D3846-A1B8-D69A-2FF0-CDF06244A0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B6CC27D-F6CA-33D8-223C-78B3C844CD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7697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B8BB1B-AF73-7785-CB4A-6C1ABCAD78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A4BF91C-C580-FAA9-282A-4FFC9DBF9C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4026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979160-618E-46E3-C83B-54F9C63484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C62F471-17CA-7F9C-81EB-B838E78854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2165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FA2043-97DC-F5D3-26BC-0AC3652BA9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426E96B-7947-13AC-C98E-85852A6C6E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0094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AE16DE-8A8A-8F31-1C49-E01E743859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49CB033-A674-44FD-4B96-E7B2D0F9DC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7157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5FFAF2-5F94-6A50-066F-65B3FE8E9D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8042787-9E3C-37A8-88BE-102F686790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6775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3E38D4-B4FC-2B45-51C1-8460500F85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0214C16-A4F4-BDF1-8C02-9CEF6C5512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8178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2977A6-E62F-9946-79D4-51DF43E194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015F080-6882-3CB8-4425-F30727C149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8505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E39392-28AD-55A3-3326-75A3A611F2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F5C2040-24B3-53BB-469E-6E379C4BFA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4269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4FC4CD-84D5-5695-33B8-DCFDD67FA2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7C8CBED-0E30-5273-8C6A-C5452A3EE2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1421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99EE9B-DBCD-CB3E-8F08-800DCC26FA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279717A-4123-F797-9328-94EC6617AB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7043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CFBDAB-BF1E-4523-68E9-5647D7B2E4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98561E1-16AF-2C39-F43D-01BE45F54F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0561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069009-CF3E-8654-B7B5-04653EAD7B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96F10D2-90B3-E3DA-A1F8-804116354D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9690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E51FBC-A7AD-6EC9-AB20-3D1CA8357F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E241E40-8F5A-1822-0671-5C0D94E9D2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050" y="371475"/>
            <a:ext cx="10629900" cy="611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6748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E7BD63-6C7C-5828-E3F0-30FDC0ED38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E53358F-324C-1B8F-040D-4208DE7B84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087" y="428625"/>
            <a:ext cx="10029825" cy="600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9641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CC1424-6A9F-C7BA-85A5-E33C19A5A9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D64A538-8AD9-2510-378B-7198DC0C3D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125" y="781050"/>
            <a:ext cx="10191750" cy="529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4029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883231-D385-C787-4AD7-AA628AE371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8D5B745-A7CF-94E7-1F66-4622A792C6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9731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BD69DD-2B6C-D3F9-A3AA-82870B3E6C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0C8AD37-7943-5DC6-AEAD-7617F220F2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3477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566E06-C536-D66A-B205-98837BE482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A49E05-144D-351D-8649-68D919829D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54991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06FDFC-90BE-98A7-948A-8EB024B7C6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AD81D10-03B0-3689-3686-37A2DE6BF6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6091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B3511C-3BAD-03B0-8E1E-5816358D97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54E039D-C795-B557-D465-6E2381F5CE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78842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7A31B6-7B68-208C-6240-8BBE5FEB01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E9BBDA7-BFA6-E6CA-E745-C79FC16FB0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86898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A746E5-F3AE-0C8D-7201-06D4F854BD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4E37FCA-38AE-13E9-9F43-454AE94AA8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016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21793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A8CC76-0F76-5F27-4C93-BA49A2CC76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9A067C1-B73B-09A3-CB24-4AAE8156E0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54222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3F82DE-6FB9-FE63-50D1-5D4CD0BF4B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B1092C2-F5CA-DB60-F633-E62E261647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16609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CD7253-6177-4B0B-A7AA-E4A643EC05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4472DE-2A0F-8FA3-0E16-5388A27B8A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81167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47EF76-E487-CF0E-45B1-1233AA0D1E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E4C24E2-CBC5-B826-A530-97B73D3383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49701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71D7A2-E31D-9A18-C701-D24E5BB3FA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DD2C50F-CAD1-2A38-8B06-318AB7613C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10692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246CEA-0B3E-3E9D-17FC-486BFB42CE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0C86DFA-C8A5-2149-9E98-0B80574419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34753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982251-766B-D066-6268-954EA72EBF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A9B606C-5741-716C-A44A-5496333190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49228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C63E16-F1D4-100C-0452-EE90186955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CD26E08-8758-424E-2D06-1F3BD8A040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5540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F6E76E-8719-C0DF-1DEF-9500737ECB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55DCBD2-E41B-64E6-2596-1F391FBF23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35700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55C28C-2A18-389E-C0D7-C1B8B3F1BC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8D4B666-0734-03FB-7CD7-0B065B6A18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68950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778DF5-724D-CC6B-4FBF-C81548FB66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B8845AB-15A5-D8C8-463C-A7DD7A5BAB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71118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D2DB6F-CC9B-2EB1-B721-9A0AD2C631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61BDD34-91AC-6C25-477A-BEF2469419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10145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40A565-6CA0-ED0C-3C5A-859F5E1011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CD932A6-3DD9-E386-EA57-9706D5C1DB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4935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EA285F-5E95-7F05-7DA8-68A9D5C35A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75ACD1A-75DB-B19D-E6F5-7070308ABB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8608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73F46B-EB79-27EE-C6EB-8F717A1AE2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86B39F6-5D91-DD9C-FEF4-97C39DD8A5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2919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CA9FF8-BA13-8066-6EEB-BB313A7AF8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98D2E28-3389-B26B-09F1-19634B3568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0597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B16F87-25A6-8532-7980-6305F499F0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96B17E2-EEFF-D098-D6F3-48D81A62A0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6004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776</TotalTime>
  <Words>0</Words>
  <Application>Microsoft Office PowerPoint</Application>
  <PresentationFormat>Widescreen</PresentationFormat>
  <Paragraphs>0</Paragraphs>
  <Slides>53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7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Naren B</dc:creator>
  <cp:lastModifiedBy>Naren B</cp:lastModifiedBy>
  <cp:revision>151</cp:revision>
  <dcterms:created xsi:type="dcterms:W3CDTF">2025-07-29T08:13:43Z</dcterms:created>
  <dcterms:modified xsi:type="dcterms:W3CDTF">2025-08-30T18:36:42Z</dcterms:modified>
</cp:coreProperties>
</file>